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6/4/2015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6/4/2015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.gc.ca/alef-ewe/default.asp?lang=en&amp;n=ED2FFC37-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lUes_NPa6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636" y="2590799"/>
            <a:ext cx="7543800" cy="1524000"/>
          </a:xfrm>
        </p:spPr>
        <p:txBody>
          <a:bodyPr/>
          <a:lstStyle/>
          <a:p>
            <a:r>
              <a:rPr lang="en-US" dirty="0" smtClean="0"/>
              <a:t>Human Activity Affects Biological Diversity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04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Over-Hunting</a:t>
            </a:r>
            <a:endParaRPr lang="en-US" dirty="0"/>
          </a:p>
        </p:txBody>
      </p:sp>
      <p:pic>
        <p:nvPicPr>
          <p:cNvPr id="4" name="Content Placeholder 3" descr="Website-Photos-06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7" b="156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3373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Extinctions and Extirpations</a:t>
            </a:r>
            <a:endParaRPr lang="en-US" dirty="0"/>
          </a:p>
        </p:txBody>
      </p:sp>
      <p:pic>
        <p:nvPicPr>
          <p:cNvPr id="4" name="Content Placeholder 3" descr="gral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6" b="13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7764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Practice</a:t>
            </a:r>
            <a:br>
              <a:rPr lang="en-US" dirty="0" smtClean="0"/>
            </a:br>
            <a:r>
              <a:rPr lang="en-US" dirty="0" smtClean="0"/>
              <a:t>Pg. 65 # 1,3,6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State two examples of situations in </a:t>
            </a:r>
            <a:r>
              <a:rPr lang="en-CA" dirty="0" smtClean="0"/>
              <a:t>which biological </a:t>
            </a:r>
            <a:r>
              <a:rPr lang="en-CA" dirty="0"/>
              <a:t>diversity may be reduced</a:t>
            </a:r>
            <a:r>
              <a:rPr lang="en-CA" dirty="0" smtClean="0"/>
              <a:t>.</a:t>
            </a:r>
          </a:p>
          <a:p>
            <a:r>
              <a:rPr lang="en-CA" dirty="0"/>
              <a:t>In what ways can human activity lead to </a:t>
            </a:r>
            <a:r>
              <a:rPr lang="en-CA" dirty="0" smtClean="0"/>
              <a:t>the extinction </a:t>
            </a:r>
            <a:r>
              <a:rPr lang="en-CA" dirty="0"/>
              <a:t>or extirpation of a species? </a:t>
            </a:r>
            <a:r>
              <a:rPr lang="en-CA" dirty="0" smtClean="0"/>
              <a:t>Use examples </a:t>
            </a:r>
            <a:r>
              <a:rPr lang="en-CA" dirty="0"/>
              <a:t>to explain your answer</a:t>
            </a:r>
            <a:r>
              <a:rPr lang="en-CA" dirty="0" smtClean="0"/>
              <a:t>.</a:t>
            </a:r>
          </a:p>
          <a:p>
            <a:r>
              <a:rPr lang="en-CA" dirty="0"/>
              <a:t>Suppose an organism is extirpated from </a:t>
            </a:r>
            <a:r>
              <a:rPr lang="en-CA" dirty="0" smtClean="0"/>
              <a:t>a local </a:t>
            </a:r>
            <a:r>
              <a:rPr lang="en-CA" dirty="0"/>
              <a:t>environment. In what way might </a:t>
            </a:r>
            <a:r>
              <a:rPr lang="en-CA" dirty="0" smtClean="0"/>
              <a:t>other organisms </a:t>
            </a:r>
            <a:r>
              <a:rPr lang="en-CA" dirty="0"/>
              <a:t>be affected? Provide examples </a:t>
            </a:r>
            <a:r>
              <a:rPr lang="en-CA" dirty="0" smtClean="0"/>
              <a:t>to support </a:t>
            </a:r>
            <a:r>
              <a:rPr lang="en-CA" dirty="0"/>
              <a:t>your answer.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30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our Impact</a:t>
            </a:r>
            <a:endParaRPr lang="en-US" dirty="0"/>
          </a:p>
        </p:txBody>
      </p:sp>
      <p:pic>
        <p:nvPicPr>
          <p:cNvPr id="4" name="Content Placeholder 3" descr="banff-lake-morraine_36732_600x4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7" b="156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650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Protected Areas</a:t>
            </a:r>
            <a:endParaRPr lang="en-US" dirty="0"/>
          </a:p>
        </p:txBody>
      </p:sp>
      <p:pic>
        <p:nvPicPr>
          <p:cNvPr id="6" name="Content Placeholder 5" descr="IMG_032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67" r="-227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952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Restoration Programs</a:t>
            </a:r>
            <a:endParaRPr lang="en-US" dirty="0"/>
          </a:p>
        </p:txBody>
      </p:sp>
      <p:pic>
        <p:nvPicPr>
          <p:cNvPr id="4" name="Content Placeholder 3" descr="NCC_CanadaLogo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87" b="-192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884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Use Polices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http://www.ec.gc.ca/alef-ewe/default.asp?lang=en&amp;n=ED2FFC37-</a:t>
            </a:r>
            <a:r>
              <a:rPr lang="en-US" dirty="0" smtClean="0">
                <a:hlinkClick r:id="rId2"/>
              </a:rPr>
              <a:t>1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2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Controlling the Spread of Exotic Species</a:t>
            </a:r>
            <a:endParaRPr lang="en-US" dirty="0"/>
          </a:p>
        </p:txBody>
      </p:sp>
      <p:pic>
        <p:nvPicPr>
          <p:cNvPr id="4" name="Content Placeholder 3" descr="intro-22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16" r="-144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1871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Conservation of Genetic Resources</a:t>
            </a:r>
            <a:endParaRPr lang="en-US" dirty="0"/>
          </a:p>
        </p:txBody>
      </p:sp>
      <p:pic>
        <p:nvPicPr>
          <p:cNvPr id="4" name="Content Placeholder 3" descr="zo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94" r="-227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3962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Practice</a:t>
            </a:r>
            <a:br>
              <a:rPr lang="en-US" dirty="0"/>
            </a:br>
            <a:r>
              <a:rPr lang="en-US" dirty="0"/>
              <a:t>Pg. 78: 1, 3, 6,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What is in-situ conservation? How does it preserve </a:t>
            </a:r>
            <a:r>
              <a:rPr lang="en-CA" dirty="0" smtClean="0"/>
              <a:t>biological diversity?</a:t>
            </a:r>
          </a:p>
          <a:p>
            <a:r>
              <a:rPr lang="en-CA" dirty="0"/>
              <a:t>How have governments been involved in the protection of </a:t>
            </a:r>
            <a:r>
              <a:rPr lang="en-CA" dirty="0" smtClean="0"/>
              <a:t>vulnerable species</a:t>
            </a:r>
            <a:r>
              <a:rPr lang="en-CA" dirty="0"/>
              <a:t>? Provide an example of a government policy</a:t>
            </a:r>
            <a:r>
              <a:rPr lang="en-CA" dirty="0" smtClean="0"/>
              <a:t>.</a:t>
            </a:r>
          </a:p>
          <a:p>
            <a:r>
              <a:rPr lang="en-CA" dirty="0"/>
              <a:t>Why do exotic species have such an impact on local ecosystems? </a:t>
            </a:r>
            <a:r>
              <a:rPr lang="en-CA" dirty="0" smtClean="0"/>
              <a:t>Why are </a:t>
            </a:r>
            <a:r>
              <a:rPr lang="en-CA" dirty="0"/>
              <a:t>exotic species, such as purple loosestrife, a threat to </a:t>
            </a:r>
            <a:r>
              <a:rPr lang="en-CA" dirty="0" smtClean="0"/>
              <a:t>biological diversity?</a:t>
            </a:r>
          </a:p>
          <a:p>
            <a:r>
              <a:rPr lang="en-CA" dirty="0"/>
              <a:t>What is the value of preserving the seed of wild plant ancestors </a:t>
            </a:r>
            <a:r>
              <a:rPr lang="en-CA" dirty="0" smtClean="0"/>
              <a:t>and other </a:t>
            </a:r>
            <a:r>
              <a:rPr lang="en-CA" dirty="0"/>
              <a:t>varieties of crop plants grown today?</a:t>
            </a:r>
          </a:p>
        </p:txBody>
      </p:sp>
    </p:spTree>
    <p:extLst>
      <p:ext uri="{BB962C8B-B14F-4D97-AF65-F5344CB8AC3E}">
        <p14:creationId xmlns:p14="http://schemas.microsoft.com/office/powerpoint/2010/main" val="315697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Reduction of Biological Diversity</a:t>
            </a:r>
            <a:endParaRPr lang="en-US" dirty="0"/>
          </a:p>
        </p:txBody>
      </p:sp>
      <p:pic>
        <p:nvPicPr>
          <p:cNvPr id="4" name="Content Placeholder 3" descr="blue-whale-pictures_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94" r="-227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4605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on a research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28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Extinction</a:t>
            </a:r>
            <a:endParaRPr lang="en-US" dirty="0"/>
          </a:p>
        </p:txBody>
      </p:sp>
      <p:pic>
        <p:nvPicPr>
          <p:cNvPr id="6" name="Content Placeholder 5" descr="moa_by_sameerprehistorica-d7ajpit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56" r="-82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98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FlUes_NPa6M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7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Extirpation</a:t>
            </a:r>
            <a:endParaRPr lang="en-US" dirty="0"/>
          </a:p>
        </p:txBody>
      </p:sp>
      <p:pic>
        <p:nvPicPr>
          <p:cNvPr id="6" name="Content Placeholder 5" descr="grizzly-bear-harry-bosen-dp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" b="2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563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Natural Cause of Extinction and Extirpation</a:t>
            </a:r>
            <a:endParaRPr lang="en-US" dirty="0"/>
          </a:p>
        </p:txBody>
      </p:sp>
      <p:pic>
        <p:nvPicPr>
          <p:cNvPr id="4" name="Content Placeholder 3" descr="impact_event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6" b="82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899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Overspecialization</a:t>
            </a:r>
            <a:endParaRPr lang="en-US" dirty="0"/>
          </a:p>
        </p:txBody>
      </p:sp>
      <p:pic>
        <p:nvPicPr>
          <p:cNvPr id="4" name="Content Placeholder 3" descr="20070222-1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14" r="-458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786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 Causes of Extinctions and Extirpations</a:t>
            </a:r>
            <a:endParaRPr lang="en-US" dirty="0"/>
          </a:p>
        </p:txBody>
      </p:sp>
      <p:pic>
        <p:nvPicPr>
          <p:cNvPr id="4" name="Content Placeholder 3" descr="Gennet-food-safety-fig-3-screen-gra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7" b="10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860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of Non-Native Species</a:t>
            </a:r>
            <a:endParaRPr lang="en-US" dirty="0"/>
          </a:p>
        </p:txBody>
      </p:sp>
      <p:pic>
        <p:nvPicPr>
          <p:cNvPr id="4" name="Content Placeholder 3" descr="catintre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7" b="11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9897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133</TotalTime>
  <Words>209</Words>
  <Application>Microsoft Office PowerPoint</Application>
  <PresentationFormat>On-screen Show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Newsprint</vt:lpstr>
      <vt:lpstr>Human Activity Affects Biological Diversity</vt:lpstr>
      <vt:lpstr>Reduction of Biological Diversity</vt:lpstr>
      <vt:lpstr>Extinction</vt:lpstr>
      <vt:lpstr>Video</vt:lpstr>
      <vt:lpstr>Extirpation</vt:lpstr>
      <vt:lpstr> Natural Cause of Extinction and Extirpation</vt:lpstr>
      <vt:lpstr>Overspecialization</vt:lpstr>
      <vt:lpstr>Human Causes of Extinctions and Extirpations</vt:lpstr>
      <vt:lpstr>Introduction of Non-Native Species</vt:lpstr>
      <vt:lpstr>Over-Hunting</vt:lpstr>
      <vt:lpstr>Effects of Extinctions and Extirpations</vt:lpstr>
      <vt:lpstr>Practice Pg. 65 # 1,3,6</vt:lpstr>
      <vt:lpstr>Reducing our Impact</vt:lpstr>
      <vt:lpstr>Protected Areas</vt:lpstr>
      <vt:lpstr>Restoration Programs</vt:lpstr>
      <vt:lpstr>Resource Use Polices</vt:lpstr>
      <vt:lpstr>Controlling the Spread of Exotic Species</vt:lpstr>
      <vt:lpstr>Conservation of Genetic Resources</vt:lpstr>
      <vt:lpstr>Practice Pg. 78: 1, 3, 6, 7</vt:lpstr>
      <vt:lpstr>Next Class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Activity Affects Biological Diversity</dc:title>
  <dc:creator>Michael Pruden</dc:creator>
  <cp:lastModifiedBy>NLSD User</cp:lastModifiedBy>
  <cp:revision>14</cp:revision>
  <dcterms:created xsi:type="dcterms:W3CDTF">2014-09-18T01:25:15Z</dcterms:created>
  <dcterms:modified xsi:type="dcterms:W3CDTF">2015-06-04T22:16:46Z</dcterms:modified>
</cp:coreProperties>
</file>