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96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and Heritable Traits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04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pic>
        <p:nvPicPr>
          <p:cNvPr id="4" name="Content Placeholder 3" descr="IMAG007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894" r="-188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298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Alleles</a:t>
            </a:r>
            <a:endParaRPr lang="en-US" dirty="0"/>
          </a:p>
        </p:txBody>
      </p:sp>
      <p:pic>
        <p:nvPicPr>
          <p:cNvPr id="4" name="Content Placeholder 3" descr="Alleles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28" r="-25228"/>
          <a:stretch>
            <a:fillRect/>
          </a:stretch>
        </p:blipFill>
        <p:spPr>
          <a:xfrm>
            <a:off x="-1028419" y="783168"/>
            <a:ext cx="11045923" cy="6074832"/>
          </a:xfrm>
        </p:spPr>
      </p:pic>
    </p:spTree>
    <p:extLst>
      <p:ext uri="{BB962C8B-B14F-4D97-AF65-F5344CB8AC3E}">
        <p14:creationId xmlns:p14="http://schemas.microsoft.com/office/powerpoint/2010/main" val="267140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 Division</a:t>
            </a:r>
            <a:br>
              <a:rPr lang="en-US" dirty="0" smtClean="0"/>
            </a:br>
            <a:r>
              <a:rPr lang="en-US" sz="2200" i="1" dirty="0"/>
              <a:t>https://</a:t>
            </a:r>
            <a:r>
              <a:rPr lang="en-US" sz="2200" i="1" dirty="0" err="1"/>
              <a:t>www.youtube.com</a:t>
            </a:r>
            <a:r>
              <a:rPr lang="en-US" sz="2200" i="1" dirty="0"/>
              <a:t>/</a:t>
            </a:r>
            <a:r>
              <a:rPr lang="en-US" sz="2200" i="1" dirty="0" err="1"/>
              <a:t>watch?v</a:t>
            </a:r>
            <a:r>
              <a:rPr lang="en-US" sz="2200" i="1" dirty="0"/>
              <a:t>=Ba9LXKH2ztU</a:t>
            </a:r>
            <a:r>
              <a:rPr lang="en-US" sz="2200" dirty="0"/>
              <a:t> </a:t>
            </a:r>
          </a:p>
        </p:txBody>
      </p:sp>
      <p:pic>
        <p:nvPicPr>
          <p:cNvPr id="4" name="Content Placeholder 3" descr="Screen shot 2015-06-02 at 8.06.2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61" r="-5061"/>
          <a:stretch>
            <a:fillRect/>
          </a:stretch>
        </p:blipFill>
        <p:spPr>
          <a:xfrm>
            <a:off x="457200" y="2150533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4237257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Pg. 45 #</a:t>
            </a:r>
            <a:r>
              <a:rPr lang="en-US" dirty="0" smtClean="0"/>
              <a:t>1,3,4,10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Define the term DNA in your own Words and explain its function</a:t>
            </a:r>
          </a:p>
          <a:p>
            <a:r>
              <a:rPr lang="en-US" dirty="0" smtClean="0"/>
              <a:t>What is a chromosome? Describe its function</a:t>
            </a:r>
          </a:p>
          <a:p>
            <a:r>
              <a:rPr lang="en-US" dirty="0" smtClean="0"/>
              <a:t>What is an allele? Describe its function</a:t>
            </a:r>
          </a:p>
          <a:p>
            <a:r>
              <a:rPr lang="en-US" dirty="0" smtClean="0"/>
              <a:t>If a Chromosome is compared to a book, what would the words in the book be compared to? Explain your answer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Pg. 48 #1,2,3,7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Describe a type of cell division that occurs during the asexual reproduction of a unicellular organism</a:t>
            </a:r>
          </a:p>
          <a:p>
            <a:r>
              <a:rPr lang="en-US" dirty="0" smtClean="0"/>
              <a:t>What type of cell division is required for sexual reproduction? How does it differ from the cell division during asexual reproduction.</a:t>
            </a:r>
          </a:p>
          <a:p>
            <a:r>
              <a:rPr lang="en-US" dirty="0" smtClean="0"/>
              <a:t>Describe the type of cell division that occurs in the body cells of multicellular organisms</a:t>
            </a:r>
          </a:p>
          <a:p>
            <a:r>
              <a:rPr lang="en-US" dirty="0" smtClean="0"/>
              <a:t>If the amount of DNA in a gamete of an organism is </a:t>
            </a:r>
            <a:r>
              <a:rPr lang="en-US" i="1" dirty="0" smtClean="0"/>
              <a:t>n</a:t>
            </a:r>
            <a:r>
              <a:rPr lang="en-US" dirty="0" smtClean="0"/>
              <a:t>, is the amount of DNA in the body cells of that organism equal to ½</a:t>
            </a:r>
            <a:r>
              <a:rPr lang="en-US" i="1" dirty="0" smtClean="0"/>
              <a:t>n, n</a:t>
            </a:r>
            <a:r>
              <a:rPr lang="en-US" dirty="0" smtClean="0"/>
              <a:t>, or 2</a:t>
            </a:r>
            <a:r>
              <a:rPr lang="en-US" i="1" dirty="0" smtClean="0"/>
              <a:t>n? 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5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vs. Nurture</a:t>
            </a:r>
            <a:endParaRPr lang="en-US" dirty="0"/>
          </a:p>
        </p:txBody>
      </p:sp>
      <p:pic>
        <p:nvPicPr>
          <p:cNvPr id="4" name="Content Placeholder 3" descr="nature-vs-nurture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4" b="88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316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pic>
        <p:nvPicPr>
          <p:cNvPr id="4" name="Content Placeholder 3" descr="dna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" r="24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192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9000 </a:t>
            </a:r>
            <a:r>
              <a:rPr lang="en-US" dirty="0" err="1" smtClean="0"/>
              <a:t>yr</a:t>
            </a:r>
            <a:r>
              <a:rPr lang="en-US" dirty="0" smtClean="0"/>
              <a:t> old relative found…</a:t>
            </a:r>
            <a:endParaRPr lang="en-US" dirty="0"/>
          </a:p>
        </p:txBody>
      </p:sp>
      <p:pic>
        <p:nvPicPr>
          <p:cNvPr id="4" name="Content Placeholder 3" descr="4889957-large.jp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2" b="7332"/>
          <a:stretch>
            <a:fillRect/>
          </a:stretch>
        </p:blipFill>
        <p:spPr>
          <a:xfrm>
            <a:off x="274320" y="1298448"/>
            <a:ext cx="8595360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7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Founders…</a:t>
            </a:r>
            <a:endParaRPr lang="en-US" dirty="0"/>
          </a:p>
        </p:txBody>
      </p:sp>
      <p:pic>
        <p:nvPicPr>
          <p:cNvPr id="6" name="Content Placeholder 5" descr="WatsonCrickDNA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2" t="6060" r="13992" b="6060"/>
          <a:stretch/>
        </p:blipFill>
        <p:spPr>
          <a:xfrm>
            <a:off x="1608666" y="1600200"/>
            <a:ext cx="5926667" cy="4525963"/>
          </a:xfrm>
        </p:spPr>
      </p:pic>
    </p:spTree>
    <p:extLst>
      <p:ext uri="{BB962C8B-B14F-4D97-AF65-F5344CB8AC3E}">
        <p14:creationId xmlns:p14="http://schemas.microsoft.com/office/powerpoint/2010/main" val="397507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 Rosalind Franklin</a:t>
            </a:r>
            <a:endParaRPr lang="en-US" dirty="0"/>
          </a:p>
        </p:txBody>
      </p:sp>
      <p:pic>
        <p:nvPicPr>
          <p:cNvPr id="4" name="Content Placeholder 3" descr="Rosalind_Frankl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558" r="-665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6834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DNA?</a:t>
            </a:r>
            <a:endParaRPr lang="en-US" dirty="0"/>
          </a:p>
        </p:txBody>
      </p:sp>
      <p:pic>
        <p:nvPicPr>
          <p:cNvPr id="4" name="Content Placeholder 3" descr="Photo_51_x-ray_diffraction_ima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349" r="-423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541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pic>
        <p:nvPicPr>
          <p:cNvPr id="4" name="Content Placeholder 3" descr="dna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872" r="-688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0699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Forms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acintosh HD:private:var:folders:K-:K-mnU2zDGJ0SRTGleCBoA++++TI:-Tmp-:TemporaryItems:r22_chromosom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48834"/>
            <a:ext cx="82296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226054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30</TotalTime>
  <Words>186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Twilight</vt:lpstr>
      <vt:lpstr>DNA and Heritable Traits</vt:lpstr>
      <vt:lpstr>Nature vs. Nurture</vt:lpstr>
      <vt:lpstr>DNA</vt:lpstr>
      <vt:lpstr>9000 yr old relative found…</vt:lpstr>
      <vt:lpstr>Founders…</vt:lpstr>
      <vt:lpstr>And… Rosalind Franklin</vt:lpstr>
      <vt:lpstr>DNA?</vt:lpstr>
      <vt:lpstr>DNA Structure</vt:lpstr>
      <vt:lpstr>DNA Forms</vt:lpstr>
      <vt:lpstr>Chromosomes</vt:lpstr>
      <vt:lpstr>Alleles</vt:lpstr>
      <vt:lpstr>Cell Division https://www.youtube.com/watch?v=Ba9LXKH2ztU </vt:lpstr>
      <vt:lpstr>Practice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and Heritable Traits</dc:title>
  <dc:creator>Michael Pruden</dc:creator>
  <cp:lastModifiedBy>NLSD User</cp:lastModifiedBy>
  <cp:revision>4</cp:revision>
  <dcterms:created xsi:type="dcterms:W3CDTF">2015-06-03T02:05:39Z</dcterms:created>
  <dcterms:modified xsi:type="dcterms:W3CDTF">2015-06-04T14:19:28Z</dcterms:modified>
</cp:coreProperties>
</file>