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96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Bio-Diversity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9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In one or two sentences explain why so many different types </a:t>
            </a:r>
            <a:r>
              <a:rPr lang="en-CA" dirty="0" smtClean="0"/>
              <a:t>of organisms </a:t>
            </a:r>
            <a:r>
              <a:rPr lang="en-CA" dirty="0"/>
              <a:t>exist on Earth today</a:t>
            </a:r>
            <a:r>
              <a:rPr lang="en-CA" dirty="0" smtClean="0"/>
              <a:t>.</a:t>
            </a:r>
          </a:p>
          <a:p>
            <a:r>
              <a:rPr lang="en-CA" dirty="0"/>
              <a:t>Think about a time you have seen a flock of Canada geese (</a:t>
            </a:r>
            <a:r>
              <a:rPr lang="en-CA" i="1" dirty="0" err="1" smtClean="0"/>
              <a:t>Branta</a:t>
            </a:r>
            <a:r>
              <a:rPr lang="en-CA" i="1" dirty="0"/>
              <a:t> </a:t>
            </a:r>
            <a:r>
              <a:rPr lang="en-CA" i="1" dirty="0" err="1" smtClean="0"/>
              <a:t>canadensis</a:t>
            </a:r>
            <a:r>
              <a:rPr lang="en-CA" dirty="0"/>
              <a:t>) flying overhead. If you could examine the geese </a:t>
            </a:r>
            <a:r>
              <a:rPr lang="en-CA" dirty="0" smtClean="0"/>
              <a:t>closely, would </a:t>
            </a:r>
            <a:r>
              <a:rPr lang="en-CA" dirty="0"/>
              <a:t>they look identical? Explain your answer</a:t>
            </a:r>
            <a:r>
              <a:rPr lang="en-CA" dirty="0" smtClean="0"/>
              <a:t>.</a:t>
            </a:r>
          </a:p>
          <a:p>
            <a:r>
              <a:rPr lang="en-CA" dirty="0"/>
              <a:t>The bubonic plague, or Black Death, kills people every </a:t>
            </a:r>
            <a:r>
              <a:rPr lang="en-CA" dirty="0" smtClean="0"/>
              <a:t>year. However</a:t>
            </a:r>
            <a:r>
              <a:rPr lang="en-CA" dirty="0"/>
              <a:t>, it was devastating when it swept through Europe </a:t>
            </a:r>
            <a:r>
              <a:rPr lang="en-CA" dirty="0" smtClean="0"/>
              <a:t>in the </a:t>
            </a:r>
            <a:r>
              <a:rPr lang="en-CA" dirty="0"/>
              <a:t>sixth, fourteenth, and seventeenth centuries. It killed </a:t>
            </a:r>
            <a:r>
              <a:rPr lang="en-CA" dirty="0" smtClean="0"/>
              <a:t>90% of </a:t>
            </a:r>
            <a:r>
              <a:rPr lang="en-CA" dirty="0"/>
              <a:t>the people exposed to the germ and resulted in the deaths </a:t>
            </a:r>
            <a:r>
              <a:rPr lang="en-CA" dirty="0" smtClean="0"/>
              <a:t>of approximately </a:t>
            </a:r>
            <a:r>
              <a:rPr lang="en-CA" dirty="0"/>
              <a:t>137 million people. Why was everyone not </a:t>
            </a:r>
            <a:r>
              <a:rPr lang="en-CA" dirty="0" smtClean="0"/>
              <a:t>killed by </a:t>
            </a:r>
            <a:r>
              <a:rPr lang="en-CA" dirty="0"/>
              <a:t>the Black Death?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0372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Species</a:t>
            </a:r>
            <a:endParaRPr lang="en-US" dirty="0"/>
          </a:p>
        </p:txBody>
      </p:sp>
      <p:pic>
        <p:nvPicPr>
          <p:cNvPr id="4" name="Content Placeholder 3" descr="living-things-and-non-living-things-4-63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4519" r="5447" b="4854"/>
          <a:stretch/>
        </p:blipFill>
        <p:spPr>
          <a:xfrm>
            <a:off x="940445" y="1763078"/>
            <a:ext cx="7078030" cy="4728103"/>
          </a:xfrm>
        </p:spPr>
      </p:pic>
    </p:spTree>
    <p:extLst>
      <p:ext uri="{BB962C8B-B14F-4D97-AF65-F5344CB8AC3E}">
        <p14:creationId xmlns:p14="http://schemas.microsoft.com/office/powerpoint/2010/main" val="97273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Carolus</a:t>
            </a:r>
            <a:r>
              <a:rPr lang="en-US" dirty="0" smtClean="0"/>
              <a:t> Linnaeus</a:t>
            </a:r>
            <a:endParaRPr lang="en-US" dirty="0"/>
          </a:p>
        </p:txBody>
      </p:sp>
      <p:pic>
        <p:nvPicPr>
          <p:cNvPr id="4" name="Content Placeholder 3" descr="Linnaeus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92" r="-73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46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Life</a:t>
            </a:r>
            <a:endParaRPr lang="en-US" dirty="0"/>
          </a:p>
        </p:txBody>
      </p:sp>
      <p:pic>
        <p:nvPicPr>
          <p:cNvPr id="4" name="Content Placeholder 3" descr="linnean_classification_system_full_size_landscap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51" r="-14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906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imber_Wolf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" b="4765"/>
          <a:stretch>
            <a:fillRect/>
          </a:stretch>
        </p:blipFill>
        <p:spPr/>
      </p:pic>
      <p:pic>
        <p:nvPicPr>
          <p:cNvPr id="13" name="Picture Placeholder 12" descr="Siberian-Husky.jp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" b="1910"/>
          <a:stretch>
            <a:fillRect/>
          </a:stretch>
        </p:blipFill>
        <p:spPr>
          <a:xfrm rot="470783">
            <a:off x="500466" y="3816056"/>
            <a:ext cx="3918749" cy="28275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40000">
            <a:off x="5006168" y="4685487"/>
            <a:ext cx="3474720" cy="1097280"/>
          </a:xfrm>
        </p:spPr>
        <p:txBody>
          <a:bodyPr>
            <a:normAutofit/>
          </a:bodyPr>
          <a:lstStyle/>
          <a:p>
            <a:r>
              <a:rPr lang="en-US" sz="5000" dirty="0" smtClean="0">
                <a:latin typeface="Times New Roman"/>
                <a:cs typeface="Times New Roman"/>
              </a:rPr>
              <a:t>Genus </a:t>
            </a:r>
            <a:r>
              <a:rPr lang="en-US" sz="5000" dirty="0" err="1" smtClean="0">
                <a:latin typeface="Times New Roman"/>
                <a:cs typeface="Times New Roman"/>
              </a:rPr>
              <a:t>Canis</a:t>
            </a:r>
            <a:endParaRPr lang="en-US" sz="5000" dirty="0">
              <a:latin typeface="Times New Roman"/>
              <a:cs typeface="Times New Roman"/>
            </a:endParaRPr>
          </a:p>
        </p:txBody>
      </p:sp>
      <p:pic>
        <p:nvPicPr>
          <p:cNvPr id="12" name="Picture Placeholder 11" descr="iWEgb.jpg"/>
          <p:cNvPicPr>
            <a:picLocks noGrp="1" noChangeAspect="1"/>
          </p:cNvPicPr>
          <p:nvPr>
            <p:ph type="pic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b="5101"/>
          <a:stretch>
            <a:fillRect/>
          </a:stretch>
        </p:blipFill>
        <p:spPr>
          <a:xfrm rot="253865">
            <a:off x="4915817" y="1196592"/>
            <a:ext cx="3794703" cy="2729767"/>
          </a:xfrm>
        </p:spPr>
      </p:pic>
    </p:spTree>
    <p:extLst>
      <p:ext uri="{BB962C8B-B14F-4D97-AF65-F5344CB8AC3E}">
        <p14:creationId xmlns:p14="http://schemas.microsoft.com/office/powerpoint/2010/main" val="244969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url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4" r="11054"/>
          <a:stretch>
            <a:fillRect/>
          </a:stretch>
        </p:blipFill>
        <p:spPr/>
      </p:pic>
      <p:pic>
        <p:nvPicPr>
          <p:cNvPr id="13" name="Picture Placeholder 12" descr="cute-cat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" b="476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40000">
            <a:off x="4618716" y="4535963"/>
            <a:ext cx="3882185" cy="1097280"/>
          </a:xfrm>
        </p:spPr>
        <p:txBody>
          <a:bodyPr>
            <a:normAutofit fontScale="90000"/>
          </a:bodyPr>
          <a:lstStyle/>
          <a:p>
            <a:r>
              <a:rPr lang="en-US" sz="10000" dirty="0" smtClean="0">
                <a:latin typeface="Times New Roman"/>
                <a:cs typeface="Times New Roman"/>
              </a:rPr>
              <a:t>Species</a:t>
            </a:r>
            <a:endParaRPr lang="en-US" sz="10000" dirty="0">
              <a:latin typeface="Times New Roman"/>
              <a:cs typeface="Times New Roman"/>
            </a:endParaRPr>
          </a:p>
        </p:txBody>
      </p:sp>
      <p:pic>
        <p:nvPicPr>
          <p:cNvPr id="17" name="Picture Placeholder 16" descr="Diverse-group-of-people-650x520.jpg"/>
          <p:cNvPicPr>
            <a:picLocks noGrp="1" noChangeAspect="1"/>
          </p:cNvPicPr>
          <p:nvPr>
            <p:ph type="pic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7" r="-54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22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</a:t>
            </a:r>
            <a:endParaRPr lang="en-US" dirty="0"/>
          </a:p>
        </p:txBody>
      </p:sp>
      <p:pic>
        <p:nvPicPr>
          <p:cNvPr id="9" name="Content Placeholder 8" descr="LifeSpiral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45" r="-25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233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Insects</a:t>
            </a:r>
            <a:endParaRPr lang="en-US" dirty="0"/>
          </a:p>
        </p:txBody>
      </p:sp>
      <p:pic>
        <p:nvPicPr>
          <p:cNvPr id="4" name="Content Placeholder 3" descr="153540_17Jun12_5411-001-Insects_Poster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10" r="-1019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696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2203" r="-22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915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between </a:t>
            </a:r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Oceans</a:t>
            </a:r>
            <a:endParaRPr lang="en-US" dirty="0"/>
          </a:p>
        </p:txBody>
      </p:sp>
      <p:pic>
        <p:nvPicPr>
          <p:cNvPr id="10" name="Content Placeholder 8" descr="84e737a4d77d7dee154c7c21b1a8656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3" r="25103"/>
          <a:stretch>
            <a:fillRect/>
          </a:stretch>
        </p:blipFill>
        <p:spPr/>
      </p:pic>
      <p:pic>
        <p:nvPicPr>
          <p:cNvPr id="12" name="Content Placeholder 11" descr="300px-Maldivesfish2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r="13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674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Within Ecosystems</a:t>
            </a:r>
            <a:endParaRPr lang="en-US" dirty="0"/>
          </a:p>
        </p:txBody>
      </p:sp>
      <p:pic>
        <p:nvPicPr>
          <p:cNvPr id="8" name="Content Placeholder 7" descr="94679-004-45AC45F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51" r="-15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973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within Species</a:t>
            </a:r>
            <a:endParaRPr lang="en-US" dirty="0"/>
          </a:p>
        </p:txBody>
      </p:sp>
      <p:pic>
        <p:nvPicPr>
          <p:cNvPr id="4" name="Content Placeholder 3" descr="types-of-dogs-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17" r="-229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654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Distribution</a:t>
            </a:r>
            <a:endParaRPr lang="en-US" dirty="0"/>
          </a:p>
        </p:txBody>
      </p:sp>
      <p:pic>
        <p:nvPicPr>
          <p:cNvPr id="4" name="Content Placeholder 3" descr="Map-1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" r="-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7542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26</TotalTime>
  <Words>152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Travelogue</vt:lpstr>
      <vt:lpstr>Intro to Bio-Diversity</vt:lpstr>
      <vt:lpstr>Species</vt:lpstr>
      <vt:lpstr>Life</vt:lpstr>
      <vt:lpstr>Insects</vt:lpstr>
      <vt:lpstr>Ecosystem</vt:lpstr>
      <vt:lpstr>Diversity between Ecosystems</vt:lpstr>
      <vt:lpstr>Diversity Within Ecosystems</vt:lpstr>
      <vt:lpstr>Diversity within Species</vt:lpstr>
      <vt:lpstr>Species Distribution</vt:lpstr>
      <vt:lpstr>Practice</vt:lpstr>
      <vt:lpstr>Classification of Species</vt:lpstr>
      <vt:lpstr>Carolus Linnaeus</vt:lpstr>
      <vt:lpstr>Classification of Life</vt:lpstr>
      <vt:lpstr>Genus Canis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Bio-Diversity</dc:title>
  <dc:creator>Michael Pruden</dc:creator>
  <cp:lastModifiedBy>NLSD User</cp:lastModifiedBy>
  <cp:revision>6</cp:revision>
  <dcterms:created xsi:type="dcterms:W3CDTF">2015-05-25T05:04:33Z</dcterms:created>
  <dcterms:modified xsi:type="dcterms:W3CDTF">2015-09-02T14:03:07Z</dcterms:modified>
</cp:coreProperties>
</file>