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Goyscbaz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Theory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8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Billiard Ball Model</a:t>
            </a:r>
            <a:endParaRPr lang="en-US" dirty="0"/>
          </a:p>
        </p:txBody>
      </p:sp>
      <p:pic>
        <p:nvPicPr>
          <p:cNvPr id="4" name="Content Placeholder 3" descr="john_dalt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3" b="-6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924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Rays</a:t>
            </a:r>
            <a:endParaRPr lang="en-US" dirty="0"/>
          </a:p>
        </p:txBody>
      </p:sp>
      <p:pic>
        <p:nvPicPr>
          <p:cNvPr id="4" name="Content Placeholder 3" descr="cath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8" r="-11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1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O9Goyscbazk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8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 Bun Model</a:t>
            </a:r>
            <a:endParaRPr lang="en-US" dirty="0"/>
          </a:p>
        </p:txBody>
      </p:sp>
      <p:pic>
        <p:nvPicPr>
          <p:cNvPr id="4" name="Content Placeholder 3" descr="p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12" r="-38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33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Model</a:t>
            </a:r>
            <a:endParaRPr lang="en-US" dirty="0"/>
          </a:p>
        </p:txBody>
      </p:sp>
      <p:pic>
        <p:nvPicPr>
          <p:cNvPr id="4" name="Content Placeholder 3" descr="Nagaokas_ato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39" r="-13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725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Rutherford Experiment</a:t>
            </a:r>
            <a:endParaRPr lang="en-US"/>
          </a:p>
        </p:txBody>
      </p:sp>
      <p:pic>
        <p:nvPicPr>
          <p:cNvPr id="4" name="Content Placeholder 3" descr="Rutherford-alpha-ray-scattering-experimen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86" r="-14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71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</a:t>
            </a:r>
            <a:endParaRPr lang="en-US" dirty="0"/>
          </a:p>
        </p:txBody>
      </p:sp>
      <p:pic>
        <p:nvPicPr>
          <p:cNvPr id="4" name="Content Placeholder 3" descr="rutherford-ato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044" r="-56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59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Neutron</a:t>
            </a:r>
            <a:endParaRPr lang="en-US" dirty="0"/>
          </a:p>
        </p:txBody>
      </p:sp>
      <p:pic>
        <p:nvPicPr>
          <p:cNvPr id="4" name="Content Placeholder 3" descr="400px-ChadwicksMode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3" r="-88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6625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15</TotalTime>
  <Words>24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Atomic Theory </vt:lpstr>
      <vt:lpstr>Billiard Ball Model</vt:lpstr>
      <vt:lpstr>Cathode Rays</vt:lpstr>
      <vt:lpstr>Video</vt:lpstr>
      <vt:lpstr>Raisin Bun Model</vt:lpstr>
      <vt:lpstr>Solar Model</vt:lpstr>
      <vt:lpstr>Rutherford Experiment</vt:lpstr>
      <vt:lpstr>Bohr’s Model</vt:lpstr>
      <vt:lpstr>The Neutron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 </dc:title>
  <dc:creator>Michael Pruden</dc:creator>
  <cp:lastModifiedBy>NLSD User</cp:lastModifiedBy>
  <cp:revision>3</cp:revision>
  <dcterms:created xsi:type="dcterms:W3CDTF">2014-11-10T02:12:25Z</dcterms:created>
  <dcterms:modified xsi:type="dcterms:W3CDTF">2015-03-30T17:16:49Z</dcterms:modified>
</cp:coreProperties>
</file>