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514342" cy="1702160"/>
          </a:xfrm>
        </p:spPr>
        <p:txBody>
          <a:bodyPr/>
          <a:lstStyle/>
          <a:p>
            <a:r>
              <a:rPr lang="en-US" dirty="0" smtClean="0"/>
              <a:t>Transportation of Chemicals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5-10 at 8.57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65613"/>
            <a:ext cx="9144001" cy="470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39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=4913yB5ozEE</a:t>
            </a:r>
          </a:p>
        </p:txBody>
      </p:sp>
      <p:pic>
        <p:nvPicPr>
          <p:cNvPr id="4" name="Content Placeholder 3" descr="Screen shot 2015-05-10 at 8.44.1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13" r="-201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70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in Air</a:t>
            </a:r>
            <a:endParaRPr lang="en-US" dirty="0"/>
          </a:p>
        </p:txBody>
      </p:sp>
      <p:pic>
        <p:nvPicPr>
          <p:cNvPr id="8" name="Content Placeholder 7" descr="smockstack-fin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13" r="-130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412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=OjxAGNsCNW0</a:t>
            </a:r>
          </a:p>
        </p:txBody>
      </p:sp>
      <p:pic>
        <p:nvPicPr>
          <p:cNvPr id="4" name="Content Placeholder 3" descr="Screen shot 2015-05-10 at 8.43.2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713" r="-297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264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in Water</a:t>
            </a:r>
            <a:endParaRPr lang="en-US" dirty="0"/>
          </a:p>
        </p:txBody>
      </p:sp>
      <p:pic>
        <p:nvPicPr>
          <p:cNvPr id="6" name="Content Placeholder 5" descr="Contaminated-Wa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428" r="-224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577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Water</a:t>
            </a:r>
            <a:endParaRPr lang="en-US" dirty="0"/>
          </a:p>
        </p:txBody>
      </p:sp>
      <p:pic>
        <p:nvPicPr>
          <p:cNvPr id="6" name="Content Placeholder 5" descr="polluted_yamuna_2008110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081" r="-230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8389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in Soil</a:t>
            </a:r>
            <a:endParaRPr lang="en-US" dirty="0"/>
          </a:p>
        </p:txBody>
      </p:sp>
      <p:pic>
        <p:nvPicPr>
          <p:cNvPr id="4" name="Content Placeholder 3" descr="Contaminated-Soil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23" r="-147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761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of Hydrocarbons</a:t>
            </a:r>
            <a:endParaRPr lang="en-US" dirty="0"/>
          </a:p>
        </p:txBody>
      </p:sp>
      <p:pic>
        <p:nvPicPr>
          <p:cNvPr id="4" name="Content Placeholder 3" descr="1Oil-contaminated-soil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03" r="-296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95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242</a:t>
            </a:r>
          </a:p>
          <a:p>
            <a:r>
              <a:rPr lang="en-US" dirty="0" smtClean="0"/>
              <a:t>Questions 5-7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16</TotalTime>
  <Words>31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Transportation of Chemicals</vt:lpstr>
      <vt:lpstr>https://www.youtube.com/watch?v=4913yB5ozEE</vt:lpstr>
      <vt:lpstr>Transport in Air</vt:lpstr>
      <vt:lpstr>https://www.youtube.com/watch?v=OjxAGNsCNW0</vt:lpstr>
      <vt:lpstr>Transport in Water</vt:lpstr>
      <vt:lpstr>Surface Water</vt:lpstr>
      <vt:lpstr>Transport in Soil</vt:lpstr>
      <vt:lpstr>Transport of Hydrocarbons</vt:lpstr>
      <vt:lpstr>Practice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of Chemicals</dc:title>
  <dc:creator>Michael Pruden</dc:creator>
  <cp:lastModifiedBy>NLSD User</cp:lastModifiedBy>
  <cp:revision>3</cp:revision>
  <dcterms:created xsi:type="dcterms:W3CDTF">2015-05-11T02:42:04Z</dcterms:created>
  <dcterms:modified xsi:type="dcterms:W3CDTF">2015-05-11T18:37:58Z</dcterms:modified>
</cp:coreProperties>
</file>