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20,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9 – Unit 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1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of Materials</a:t>
            </a:r>
            <a:endParaRPr lang="en-US" dirty="0"/>
          </a:p>
        </p:txBody>
      </p:sp>
      <p:pic>
        <p:nvPicPr>
          <p:cNvPr id="4" name="Content Placeholder 3" descr="chapter-3-movement-of-substances-lesson-3-active-transport-and-the-comparison-between-diffusion-osmosis-and-active-transport-9-72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-38"/>
          <a:stretch/>
        </p:blipFill>
        <p:spPr>
          <a:xfrm>
            <a:off x="2104139" y="2323652"/>
            <a:ext cx="4682183" cy="3508977"/>
          </a:xfrm>
        </p:spPr>
      </p:pic>
    </p:spTree>
    <p:extLst>
      <p:ext uri="{BB962C8B-B14F-4D97-AF65-F5344CB8AC3E}">
        <p14:creationId xmlns:p14="http://schemas.microsoft.com/office/powerpoint/2010/main" val="100553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Shock</a:t>
            </a:r>
            <a:endParaRPr lang="en-US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50" r="-23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0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Graphs</a:t>
            </a:r>
            <a:endParaRPr lang="en-US" dirty="0"/>
          </a:p>
        </p:txBody>
      </p:sp>
      <p:pic>
        <p:nvPicPr>
          <p:cNvPr id="4" name="Content Placeholder 3" descr="191snowpH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15360" r="10753" b="14405"/>
          <a:stretch/>
        </p:blipFill>
        <p:spPr>
          <a:xfrm>
            <a:off x="2331613" y="2041128"/>
            <a:ext cx="4568446" cy="4399624"/>
          </a:xfrm>
        </p:spPr>
      </p:pic>
    </p:spTree>
    <p:extLst>
      <p:ext uri="{BB962C8B-B14F-4D97-AF65-F5344CB8AC3E}">
        <p14:creationId xmlns:p14="http://schemas.microsoft.com/office/powerpoint/2010/main" val="297128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pic>
        <p:nvPicPr>
          <p:cNvPr id="4" name="Content Placeholder 3" descr="im_mos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2" b="289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15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0"/>
            <a:ext cx="7024744" cy="1143000"/>
          </a:xfrm>
        </p:spPr>
        <p:txBody>
          <a:bodyPr/>
          <a:lstStyle/>
          <a:p>
            <a:r>
              <a:rPr lang="en-US" dirty="0" smtClean="0"/>
              <a:t>Clean Lakes</a:t>
            </a:r>
            <a:endParaRPr lang="en-US" dirty="0"/>
          </a:p>
        </p:txBody>
      </p:sp>
      <p:pic>
        <p:nvPicPr>
          <p:cNvPr id="4" name="Content Placeholder 3" descr="Screen shot 2015-05-20 at 8.14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r="-114"/>
          <a:stretch/>
        </p:blipFill>
        <p:spPr>
          <a:xfrm>
            <a:off x="1364847" y="1143000"/>
            <a:ext cx="6455962" cy="5596327"/>
          </a:xfrm>
        </p:spPr>
      </p:pic>
    </p:spTree>
    <p:extLst>
      <p:ext uri="{BB962C8B-B14F-4D97-AF65-F5344CB8AC3E}">
        <p14:creationId xmlns:p14="http://schemas.microsoft.com/office/powerpoint/2010/main" val="173456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pic>
        <p:nvPicPr>
          <p:cNvPr id="4" name="Content Placeholder 3" descr="macronutrients-versus-micronutrient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327" r="22705"/>
          <a:stretch/>
        </p:blipFill>
        <p:spPr>
          <a:xfrm>
            <a:off x="375081" y="2170663"/>
            <a:ext cx="8422948" cy="3801057"/>
          </a:xfrm>
        </p:spPr>
      </p:pic>
    </p:spTree>
    <p:extLst>
      <p:ext uri="{BB962C8B-B14F-4D97-AF65-F5344CB8AC3E}">
        <p14:creationId xmlns:p14="http://schemas.microsoft.com/office/powerpoint/2010/main" val="310261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93519"/>
            <a:ext cx="7024744" cy="1143000"/>
          </a:xfrm>
        </p:spPr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pic>
        <p:nvPicPr>
          <p:cNvPr id="4" name="Content Placeholder 3" descr="ground_ozo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r="-870"/>
          <a:stretch/>
        </p:blipFill>
        <p:spPr>
          <a:xfrm>
            <a:off x="1236620" y="1336520"/>
            <a:ext cx="6270038" cy="5373354"/>
          </a:xfrm>
        </p:spPr>
      </p:pic>
    </p:spTree>
    <p:extLst>
      <p:ext uri="{BB962C8B-B14F-4D97-AF65-F5344CB8AC3E}">
        <p14:creationId xmlns:p14="http://schemas.microsoft.com/office/powerpoint/2010/main" val="145574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Scrubbers</a:t>
            </a:r>
            <a:endParaRPr lang="en-US" dirty="0"/>
          </a:p>
        </p:txBody>
      </p:sp>
      <p:pic>
        <p:nvPicPr>
          <p:cNvPr id="4" name="Content Placeholder 3" descr="venturiscrubber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96" r="-28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814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Dump</a:t>
            </a:r>
            <a:endParaRPr lang="en-US" dirty="0"/>
          </a:p>
        </p:txBody>
      </p:sp>
      <p:pic>
        <p:nvPicPr>
          <p:cNvPr id="4" name="Content Placeholder 3" descr="paz_02_img01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17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96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endParaRPr lang="en-US" dirty="0"/>
          </a:p>
        </p:txBody>
      </p:sp>
      <p:pic>
        <p:nvPicPr>
          <p:cNvPr id="4" name="Content Placeholder 3" descr="Biomagnification-1024x68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29" r="-14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91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69350"/>
            <a:ext cx="7024744" cy="1143000"/>
          </a:xfrm>
        </p:spPr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 descr="carboncyc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71" r="-46571"/>
          <a:stretch>
            <a:fillRect/>
          </a:stretch>
        </p:blipFill>
        <p:spPr>
          <a:xfrm>
            <a:off x="-716617" y="1412350"/>
            <a:ext cx="10517851" cy="5445650"/>
          </a:xfrm>
        </p:spPr>
      </p:pic>
    </p:spTree>
    <p:extLst>
      <p:ext uri="{BB962C8B-B14F-4D97-AF65-F5344CB8AC3E}">
        <p14:creationId xmlns:p14="http://schemas.microsoft.com/office/powerpoint/2010/main" val="11414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pic>
        <p:nvPicPr>
          <p:cNvPr id="4" name="Content Placeholder 3" descr="plant-pe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4" b="21594"/>
          <a:stretch>
            <a:fillRect/>
          </a:stretch>
        </p:blipFill>
        <p:spPr>
          <a:xfrm>
            <a:off x="1042988" y="232410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343951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</a:t>
            </a:r>
            <a:endParaRPr lang="en-US" dirty="0"/>
          </a:p>
        </p:txBody>
      </p:sp>
      <p:pic>
        <p:nvPicPr>
          <p:cNvPr id="4" name="Content Placeholder 3" descr="3.1.4_fungi_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10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36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Viewpoints</a:t>
            </a:r>
            <a:endParaRPr lang="en-US" dirty="0"/>
          </a:p>
        </p:txBody>
      </p:sp>
      <p:pic>
        <p:nvPicPr>
          <p:cNvPr id="4" name="Content Placeholder 3" descr="viewpoi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60" b="-21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215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pic>
        <p:nvPicPr>
          <p:cNvPr id="4" name="Content Placeholder 3" descr="Fphoto-25989002J-2R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27" r="-29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71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Air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1" b="24231"/>
          <a:stretch>
            <a:fillRect/>
          </a:stretch>
        </p:blipFill>
        <p:spPr>
          <a:xfrm>
            <a:off x="1042988" y="232410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27405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Concentrations</a:t>
            </a:r>
            <a:endParaRPr lang="en-US" dirty="0"/>
          </a:p>
        </p:txBody>
      </p:sp>
      <p:pic>
        <p:nvPicPr>
          <p:cNvPr id="4" name="Content Placeholder 3" descr="concentration-liquid-vials-in-p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9" r="-5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057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Metals</a:t>
            </a:r>
            <a:endParaRPr lang="en-US" dirty="0"/>
          </a:p>
        </p:txBody>
      </p:sp>
      <p:pic>
        <p:nvPicPr>
          <p:cNvPr id="4" name="Content Placeholder 3" descr="HeavyMetal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8" b="-17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25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29</TotalTime>
  <Words>35</Words>
  <Application>Microsoft Macintosh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Science 9 – Unit C</vt:lpstr>
      <vt:lpstr>Nitrogen Cycle</vt:lpstr>
      <vt:lpstr>Pesticides</vt:lpstr>
      <vt:lpstr>Fungus</vt:lpstr>
      <vt:lpstr>Viewpoints</vt:lpstr>
      <vt:lpstr>Neutralization</vt:lpstr>
      <vt:lpstr>Transport in Air</vt:lpstr>
      <vt:lpstr>Concentrations</vt:lpstr>
      <vt:lpstr>Heavy Metals</vt:lpstr>
      <vt:lpstr>Transport of Materials</vt:lpstr>
      <vt:lpstr>Acid Shock</vt:lpstr>
      <vt:lpstr>Reading Graphs</vt:lpstr>
      <vt:lpstr>Substrate</vt:lpstr>
      <vt:lpstr>Clean Lakes</vt:lpstr>
      <vt:lpstr>Nutrients</vt:lpstr>
      <vt:lpstr>Ozone</vt:lpstr>
      <vt:lpstr>Pollution Scrubbers</vt:lpstr>
      <vt:lpstr>Garbage Dump</vt:lpstr>
      <vt:lpstr>Biomagnification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9 – Unit C</dc:title>
  <dc:creator>Michael Pruden</dc:creator>
  <cp:lastModifiedBy>Michael Pruden</cp:lastModifiedBy>
  <cp:revision>3</cp:revision>
  <dcterms:created xsi:type="dcterms:W3CDTF">2015-05-21T01:55:40Z</dcterms:created>
  <dcterms:modified xsi:type="dcterms:W3CDTF">2015-05-21T02:25:24Z</dcterms:modified>
</cp:coreProperties>
</file>